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Default Extension="gif" ContentType="image/gif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22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CA42-628F-3641-B136-D88179FAD58E}" type="datetimeFigureOut">
              <a:rPr lang="es-ES_tradnl" smtClean="0"/>
              <a:t>12/11/15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7F8C0-8B52-A545-8D1D-92B3037192E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CA42-628F-3641-B136-D88179FAD58E}" type="datetimeFigureOut">
              <a:rPr lang="es-ES_tradnl" smtClean="0"/>
              <a:t>12/11/15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7F8C0-8B52-A545-8D1D-92B3037192E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CA42-628F-3641-B136-D88179FAD58E}" type="datetimeFigureOut">
              <a:rPr lang="es-ES_tradnl" smtClean="0"/>
              <a:t>12/11/15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7F8C0-8B52-A545-8D1D-92B3037192E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CA42-628F-3641-B136-D88179FAD58E}" type="datetimeFigureOut">
              <a:rPr lang="es-ES_tradnl" smtClean="0"/>
              <a:t>12/11/15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7F8C0-8B52-A545-8D1D-92B3037192E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CA42-628F-3641-B136-D88179FAD58E}" type="datetimeFigureOut">
              <a:rPr lang="es-ES_tradnl" smtClean="0"/>
              <a:t>12/11/15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7F8C0-8B52-A545-8D1D-92B3037192E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CA42-628F-3641-B136-D88179FAD58E}" type="datetimeFigureOut">
              <a:rPr lang="es-ES_tradnl" smtClean="0"/>
              <a:t>12/11/15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7F8C0-8B52-A545-8D1D-92B3037192E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CA42-628F-3641-B136-D88179FAD58E}" type="datetimeFigureOut">
              <a:rPr lang="es-ES_tradnl" smtClean="0"/>
              <a:t>12/11/15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7F8C0-8B52-A545-8D1D-92B3037192E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CA42-628F-3641-B136-D88179FAD58E}" type="datetimeFigureOut">
              <a:rPr lang="es-ES_tradnl" smtClean="0"/>
              <a:t>12/11/15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7F8C0-8B52-A545-8D1D-92B3037192E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CA42-628F-3641-B136-D88179FAD58E}" type="datetimeFigureOut">
              <a:rPr lang="es-ES_tradnl" smtClean="0"/>
              <a:t>12/11/15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7F8C0-8B52-A545-8D1D-92B3037192E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CA42-628F-3641-B136-D88179FAD58E}" type="datetimeFigureOut">
              <a:rPr lang="es-ES_tradnl" smtClean="0"/>
              <a:t>12/11/15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7F8C0-8B52-A545-8D1D-92B3037192E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CA42-628F-3641-B136-D88179FAD58E}" type="datetimeFigureOut">
              <a:rPr lang="es-ES_tradnl" smtClean="0"/>
              <a:t>12/11/15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7F8C0-8B52-A545-8D1D-92B3037192E3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ACA42-628F-3641-B136-D88179FAD58E}" type="datetimeFigureOut">
              <a:rPr lang="es-ES_tradnl" smtClean="0"/>
              <a:t>12/11/15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7F8C0-8B52-A545-8D1D-92B3037192E3}" type="slidenum">
              <a:rPr lang="es-ES_tradnl" smtClean="0"/>
              <a:t>‹Nr.›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eg"/><Relationship Id="rId12" Type="http://schemas.openxmlformats.org/officeDocument/2006/relationships/image" Target="../media/image11.jpeg"/><Relationship Id="rId13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gif"/><Relationship Id="rId6" Type="http://schemas.openxmlformats.org/officeDocument/2006/relationships/image" Target="../media/image5.jpeg"/><Relationship Id="rId7" Type="http://schemas.openxmlformats.org/officeDocument/2006/relationships/image" Target="../media/image6.jpeg"/><Relationship Id="rId8" Type="http://schemas.openxmlformats.org/officeDocument/2006/relationships/image" Target="../media/image7.jpeg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5-11-12 a las 19.51.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n 4" descr="Fernando VI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750" y="2920146"/>
            <a:ext cx="596773" cy="877154"/>
          </a:xfrm>
          <a:prstGeom prst="rect">
            <a:avLst/>
          </a:prstGeom>
        </p:spPr>
      </p:pic>
      <p:pic>
        <p:nvPicPr>
          <p:cNvPr id="6" name="Imagen 5" descr="350px-El_Tres_de_Mayo,_by_Francisco_de_Goya,_from_Prado_thin_black_margi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8484"/>
            <a:ext cx="789206" cy="608816"/>
          </a:xfrm>
          <a:prstGeom prst="rect">
            <a:avLst/>
          </a:prstGeom>
        </p:spPr>
      </p:pic>
      <p:pic>
        <p:nvPicPr>
          <p:cNvPr id="7" name="Imagen 6" descr="Hisparevol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487" y="889251"/>
            <a:ext cx="764842" cy="989256"/>
          </a:xfrm>
          <a:prstGeom prst="rect">
            <a:avLst/>
          </a:prstGeom>
        </p:spPr>
      </p:pic>
      <p:pic>
        <p:nvPicPr>
          <p:cNvPr id="8" name="Imagen 7" descr="Retrato_de_Amadeo_I_de_España_(Banco_de_España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2925" y="1747745"/>
            <a:ext cx="590493" cy="866951"/>
          </a:xfrm>
          <a:prstGeom prst="rect">
            <a:avLst/>
          </a:prstGeom>
        </p:spPr>
      </p:pic>
      <p:pic>
        <p:nvPicPr>
          <p:cNvPr id="9" name="Imagen 8" descr="Isabel II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8486" y="3373933"/>
            <a:ext cx="741086" cy="1157288"/>
          </a:xfrm>
          <a:prstGeom prst="rect">
            <a:avLst/>
          </a:prstGeom>
        </p:spPr>
      </p:pic>
      <p:pic>
        <p:nvPicPr>
          <p:cNvPr id="10" name="Imagen 9" descr="Alfons_XII_(cropped)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2472" y="3188484"/>
            <a:ext cx="748708" cy="977404"/>
          </a:xfrm>
          <a:prstGeom prst="rect">
            <a:avLst/>
          </a:prstGeom>
        </p:spPr>
      </p:pic>
      <p:pic>
        <p:nvPicPr>
          <p:cNvPr id="11" name="Imagen 10" descr="Rey_Alfonso_XIII_de_España,_by_Kaulak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91238" y="4704910"/>
            <a:ext cx="559883" cy="767718"/>
          </a:xfrm>
          <a:prstGeom prst="rect">
            <a:avLst/>
          </a:prstGeom>
        </p:spPr>
      </p:pic>
      <p:pic>
        <p:nvPicPr>
          <p:cNvPr id="12" name="Imagen 11" descr="José I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913" y="2253532"/>
            <a:ext cx="578293" cy="666614"/>
          </a:xfrm>
          <a:prstGeom prst="rect">
            <a:avLst/>
          </a:prstGeom>
        </p:spPr>
      </p:pic>
      <p:pic>
        <p:nvPicPr>
          <p:cNvPr id="13" name="Imagen 12" descr="Carlos_IV_de_rojo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930" y="4531221"/>
            <a:ext cx="584276" cy="797365"/>
          </a:xfrm>
          <a:prstGeom prst="rect">
            <a:avLst/>
          </a:prstGeom>
        </p:spPr>
      </p:pic>
      <p:pic>
        <p:nvPicPr>
          <p:cNvPr id="14" name="Imagen 13" descr="El_juramento_de_las_Cortes_de_Cádiz_en_1810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90842" y="4640080"/>
            <a:ext cx="745815" cy="625657"/>
          </a:xfrm>
          <a:prstGeom prst="rect">
            <a:avLst/>
          </a:prstGeom>
        </p:spPr>
      </p:pic>
      <p:pic>
        <p:nvPicPr>
          <p:cNvPr id="15" name="Imagen 14" descr="300px-Caricatura_etapas_del_sexenio_La_Flaca_1874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02925" y="562979"/>
            <a:ext cx="1077271" cy="8403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Macintosh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CARM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Carmen Pagán Casanova</dc:creator>
  <cp:lastModifiedBy>Carmen Pagán Casanova</cp:lastModifiedBy>
  <cp:revision>1</cp:revision>
  <dcterms:created xsi:type="dcterms:W3CDTF">2015-11-12T18:52:06Z</dcterms:created>
  <dcterms:modified xsi:type="dcterms:W3CDTF">2015-11-12T19:00:37Z</dcterms:modified>
</cp:coreProperties>
</file>